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DSC0168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142852"/>
            <a:ext cx="4143403" cy="6500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285728"/>
            <a:ext cx="4041775" cy="5840435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 	</a:t>
            </a:r>
          </a:p>
          <a:p>
            <a:pPr algn="just"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	</a:t>
            </a: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Мы </a:t>
            </a: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вам подарили бы, если б могли,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Частицу прекрасной планеты земли,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И звездного неба тончайший узор,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И тундры пушистый роскошный ковер,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Весеннего ветра хвалебную песню, 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И те облака, что летят в поднебесье,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Крик чаек над быстрой, прозрачной рекой,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И добрый и нежный поселок родной.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Но это нельзя у природы занять.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Об этом мы можем лишь только мечтать.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Поэтому просто – мы  вас поздравляем, 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Огромного счастья, здоровья желаем,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Улыбок и чистого в сердце тепла,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  <a:t>Чтоб жизнь ваша долгой и светлой была.</a:t>
            </a:r>
            <a:br>
              <a:rPr lang="ru-RU" sz="6400" b="1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6400" b="1" i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Авторы:</a:t>
            </a:r>
            <a:endParaRPr lang="ru-RU" b="1" i="1" dirty="0"/>
          </a:p>
        </p:txBody>
      </p:sp>
      <p:sp>
        <p:nvSpPr>
          <p:cNvPr id="8" name="Подзаголовок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Стихи </a:t>
            </a:r>
            <a:r>
              <a:rPr lang="ru-RU" dirty="0" smtClean="0"/>
              <a:t>- Бобровская Людмила 				Владимировна, учитель начальных 		классов</a:t>
            </a:r>
          </a:p>
          <a:p>
            <a:pPr>
              <a:buNone/>
            </a:pPr>
            <a:r>
              <a:rPr lang="ru-RU" b="1" i="1" dirty="0" smtClean="0"/>
              <a:t>	Рисунок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Омрынтонау</a:t>
            </a:r>
            <a:r>
              <a:rPr lang="ru-RU" dirty="0" smtClean="0"/>
              <a:t> </a:t>
            </a:r>
            <a:r>
              <a:rPr lang="ru-RU" dirty="0" err="1" smtClean="0"/>
              <a:t>Снежана</a:t>
            </a:r>
            <a:r>
              <a:rPr lang="ru-RU" dirty="0" smtClean="0"/>
              <a:t> Петровна, </a:t>
            </a:r>
            <a:r>
              <a:rPr lang="ru-RU" dirty="0" smtClean="0"/>
              <a:t>		учитель </a:t>
            </a:r>
            <a:r>
              <a:rPr lang="ru-RU" dirty="0" smtClean="0"/>
              <a:t>изоискусства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Дизайн</a:t>
            </a:r>
            <a:r>
              <a:rPr lang="ru-RU" dirty="0" smtClean="0"/>
              <a:t> – </a:t>
            </a:r>
            <a:r>
              <a:rPr lang="ru-RU" dirty="0" err="1" smtClean="0"/>
              <a:t>Гайнуллина</a:t>
            </a:r>
            <a:r>
              <a:rPr lang="ru-RU" dirty="0" smtClean="0"/>
              <a:t> Светлана 				Спиридоновна, учитель 				английского языка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	</a:t>
            </a:r>
          </a:p>
          <a:p>
            <a:pPr algn="just">
              <a:buNone/>
            </a:pPr>
            <a:endParaRPr lang="ru-RU" b="1" i="1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</Words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</vt:lpstr>
      <vt:lpstr>Авторы: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cp:lastModifiedBy>ГСС</cp:lastModifiedBy>
  <cp:revision>8</cp:revision>
  <dcterms:modified xsi:type="dcterms:W3CDTF">2013-06-10T23:54:06Z</dcterms:modified>
</cp:coreProperties>
</file>